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9" r:id="rId3"/>
    <p:sldId id="270" r:id="rId4"/>
    <p:sldId id="260" r:id="rId5"/>
    <p:sldId id="261" r:id="rId6"/>
    <p:sldId id="258" r:id="rId7"/>
    <p:sldId id="264" r:id="rId8"/>
    <p:sldId id="265" r:id="rId9"/>
    <p:sldId id="271" r:id="rId10"/>
    <p:sldId id="272" r:id="rId11"/>
    <p:sldId id="266" r:id="rId12"/>
    <p:sldId id="267" r:id="rId13"/>
    <p:sldId id="268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3/27/2025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3/27/2025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3/27/2025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3/27/2025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3/27/2025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2E847C-4E29-6EDB-93CE-0834C2EB8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5B6A16-0872-EEE7-CD8A-1F7A3D189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</a:t>
            </a:r>
            <a:r>
              <a:rPr lang="en-US" b="1" i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 StatelessWidget</a:t>
            </a:r>
            <a:br>
              <a:rPr lang="en-US" b="1" i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6CAA32-E023-ED07-8E3D-5E6AF60CA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2" y="1576447"/>
            <a:ext cx="5545384" cy="4854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CDB8FA-9952-9703-1E87-F3555259C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1603915"/>
            <a:ext cx="5180294" cy="46117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E9064-7C42-9DFE-B822-33931DF9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2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</a:t>
            </a:r>
            <a:r>
              <a:rPr lang="en-US" b="1" i="0" dirty="0"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effectLst/>
                <a:latin typeface="Roboto" panose="02000000000000000000" pitchFamily="2" charset="0"/>
              </a:rPr>
              <a:t>StatefulWidget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F24D648-99D8-E060-E97B-5702C71299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8609" b="8609"/>
          <a:stretch/>
        </p:blipFill>
        <p:spPr>
          <a:xfrm>
            <a:off x="0" y="1100931"/>
            <a:ext cx="5598367" cy="490798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8F60AC-1A5E-F25B-0F88-E7A0F398F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774" y="1111984"/>
            <a:ext cx="4635640" cy="48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8.</a:t>
            </a:r>
            <a:r>
              <a:rPr lang="en-US" sz="40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Widget </a:t>
            </a:r>
            <a:r>
              <a:rPr lang="en-US" sz="4000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sz="40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Flutter: Text</a:t>
            </a:r>
            <a:br>
              <a:rPr lang="en-US" sz="40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B4800F-D75D-986E-410F-09D837E5B7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35" r="-2" b="808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70C402-0400-C2DA-18F1-EBC35A36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135" r="-1" b="486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Các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Text()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7A624-DF05-D24A-8673-96396A93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97736"/>
            <a:ext cx="8393083" cy="5663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F3CBE-D29F-C0FA-C80E-28ED03B3F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083" y="597735"/>
            <a:ext cx="3798917" cy="56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3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latin typeface="+mj-lt"/>
                <a:ea typeface="+mj-ea"/>
                <a:cs typeface="+mj-cs"/>
              </a:rPr>
              <a:t>1.Cài đặt Flutter và chạy demo trên Chrome</a:t>
            </a:r>
            <a:br>
              <a:rPr lang="en-US" sz="2200" kern="1200">
                <a:latin typeface="+mj-lt"/>
                <a:ea typeface="+mj-ea"/>
                <a:cs typeface="+mj-cs"/>
              </a:rPr>
            </a:br>
            <a:endParaRPr lang="en-US" sz="2200" kern="1200"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E17209-BC59-3820-75D1-4B8188ECEB6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0529" y="1675227"/>
            <a:ext cx="8290941" cy="43941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2.Build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ảo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windows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FC27CD-AB92-EC92-77BE-EA95DB9A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94" y="635907"/>
            <a:ext cx="5982812" cy="558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353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3.Vấn đề gặp phải khi chạy trên máy ảo.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CCD4F-8811-7BEE-F189-A33886F4E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390547"/>
            <a:ext cx="7347537" cy="40778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algn="l"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4.Hello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4EDC5-D2EC-2565-5107-F38AF895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333053"/>
            <a:ext cx="5131088" cy="3694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C1F1B5-2DB6-D934-DF81-576FF3C9C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217815"/>
            <a:ext cx="4442034" cy="39978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</a:t>
            </a:r>
            <a:r>
              <a:rPr lang="en-US" i="0" dirty="0">
                <a:effectLst/>
                <a:latin typeface="Roboto" panose="02000000000000000000" pitchFamily="2" charset="0"/>
              </a:rPr>
              <a:t>  Widget </a:t>
            </a:r>
            <a:r>
              <a:rPr lang="en-US" i="0" dirty="0" err="1">
                <a:effectLst/>
                <a:latin typeface="Roboto" panose="02000000000000000000" pitchFamily="2" charset="0"/>
              </a:rPr>
              <a:t>trong</a:t>
            </a:r>
            <a:r>
              <a:rPr lang="en-US" i="0" dirty="0">
                <a:effectLst/>
                <a:latin typeface="Roboto" panose="02000000000000000000" pitchFamily="2" charset="0"/>
              </a:rPr>
              <a:t> Flutter: </a:t>
            </a:r>
            <a:r>
              <a:rPr lang="en-US" i="0" dirty="0" err="1">
                <a:effectLst/>
                <a:latin typeface="Roboto" panose="02000000000000000000" pitchFamily="2" charset="0"/>
              </a:rPr>
              <a:t>SafeArea</a:t>
            </a:r>
            <a:r>
              <a:rPr lang="en-US" i="0" dirty="0">
                <a:effectLst/>
                <a:latin typeface="Roboto" panose="02000000000000000000" pitchFamily="2" charset="0"/>
              </a:rPr>
              <a:t>, Scaffold, </a:t>
            </a:r>
            <a:r>
              <a:rPr lang="en-US" i="0" dirty="0" err="1">
                <a:effectLst/>
                <a:latin typeface="Roboto" panose="02000000000000000000" pitchFamily="2" charset="0"/>
              </a:rPr>
              <a:t>AppBar</a:t>
            </a:r>
            <a:r>
              <a:rPr lang="en-US" i="0" dirty="0">
                <a:effectLst/>
                <a:latin typeface="Roboto" panose="02000000000000000000" pitchFamily="2" charset="0"/>
              </a:rPr>
              <a:t>, Center, Text</a:t>
            </a:r>
            <a:br>
              <a:rPr lang="en-US" i="0" dirty="0"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B5BB2-B3E9-FE46-F568-0D749B40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907415"/>
            <a:ext cx="5943600" cy="504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08841-67C7-8B3E-5AC0-D57B1690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35D58-447E-DE37-25A8-2A7E3ABA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0EDE-78E7-0748-B1C2-B1D158C7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782A6-7216-F398-FA77-DEA7C861B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102"/>
            <a:ext cx="4368062" cy="4889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EC6BB-6ACA-703C-D7AE-0F4EAB65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62" y="793103"/>
            <a:ext cx="7823938" cy="52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78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121</Words>
  <Application>Microsoft Office PowerPoint</Application>
  <PresentationFormat>Widescreen</PresentationFormat>
  <Paragraphs>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Lato</vt:lpstr>
      <vt:lpstr>Roboto</vt:lpstr>
      <vt:lpstr>Office Theme</vt:lpstr>
      <vt:lpstr>PowerPoint Presentation</vt:lpstr>
      <vt:lpstr>Báo cáo tuần 3 Họ và tên: Nguyễn Kỳ Anh MSSV:20225793 GR1 GVHD: Nguyễn Đức Toàn</vt:lpstr>
      <vt:lpstr>PowerPoint Presentation</vt:lpstr>
      <vt:lpstr>1.Cài đặt Flutter và chạy demo trên Chrome </vt:lpstr>
      <vt:lpstr>2.Build máy ảo trên windows</vt:lpstr>
      <vt:lpstr>3.Vấn đề gặp phải khi chạy trên máy ảo.</vt:lpstr>
      <vt:lpstr>4.Hello Word</vt:lpstr>
      <vt:lpstr>5.  Widget trong Flutter: SafeArea, Scaffold, AppBar, Center, Text </vt:lpstr>
      <vt:lpstr>DEMO</vt:lpstr>
      <vt:lpstr>6.  StatelessWidget </vt:lpstr>
      <vt:lpstr>7. StatefulWidget </vt:lpstr>
      <vt:lpstr>8. Widget trong Flutter: Text </vt:lpstr>
      <vt:lpstr>9. Các thuộc tính của Text()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15</cp:revision>
  <dcterms:created xsi:type="dcterms:W3CDTF">2021-05-28T04:32:29Z</dcterms:created>
  <dcterms:modified xsi:type="dcterms:W3CDTF">2025-03-27T03:32:46Z</dcterms:modified>
</cp:coreProperties>
</file>